
<file path=[Content_Types].xml><?xml version="1.0" encoding="utf-8"?>
<Types xmlns="http://schemas.openxmlformats.org/package/2006/content-types"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Welcome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C8BB54-501D-6994-027B-18ACD1E1D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869" y="1825625"/>
            <a:ext cx="6844261" cy="39497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NLP</a:t>
            </a: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Natural Language Processing</a:t>
            </a:r>
            <a:br>
              <a:rPr lang="en-US" dirty="0"/>
            </a:br>
            <a:r>
              <a:rPr lang="en-US" dirty="0"/>
              <a:t>Class - 07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Done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Tokenization, </a:t>
            </a:r>
            <a:r>
              <a:rPr lang="en-US" dirty="0" err="1"/>
              <a:t>Stopwords</a:t>
            </a:r>
            <a:r>
              <a:rPr lang="en-US" dirty="0"/>
              <a:t> - Done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saw “lemmatization/ Stemming”, what is it, why do we care ?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now know what is vectorization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have covered 2 ways of vectorizing.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Count-Vectorizer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 err="1"/>
              <a:t>Tf-Idf</a:t>
            </a:r>
            <a:r>
              <a:rPr lang="en-US" dirty="0"/>
              <a:t> Vectorizer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covered Basics of pandas</a:t>
            </a:r>
            <a:endParaRPr dirty="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Quickly do a recap of whatever we have done till now and finish off pandas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Load a csv dataset with pandas and look at text columns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How to do data preprocessing with columns ?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How to do data cleaning with columns ?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How to covert text columns into vectors ?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That’s it</a:t>
            </a: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BD4D57-6A48-E09F-1C0A-8A784EBC67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0" y="1690688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Let’s go !!</a:t>
            </a: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5B1AD5-A2A3-2F3A-14C1-AF1B72665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5494" y="1825625"/>
            <a:ext cx="4061012" cy="406101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116</Words>
  <Application>Microsoft Office PowerPoint</Application>
  <PresentationFormat>Widescreen</PresentationFormat>
  <Paragraphs>20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Welcome</vt:lpstr>
      <vt:lpstr>NLP</vt:lpstr>
      <vt:lpstr>Quick Recap</vt:lpstr>
      <vt:lpstr>What we will do today</vt:lpstr>
      <vt:lpstr>That’s it</vt:lpstr>
      <vt:lpstr>Let’s go 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cp:lastModifiedBy>Siddharth Kothotya</cp:lastModifiedBy>
  <cp:revision>3</cp:revision>
  <dcterms:modified xsi:type="dcterms:W3CDTF">2023-01-29T20:15:41Z</dcterms:modified>
</cp:coreProperties>
</file>